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57" r:id="rId21"/>
    <p:sldId id="277" r:id="rId22"/>
    <p:sldId id="278" r:id="rId23"/>
    <p:sldId id="279" r:id="rId24"/>
    <p:sldId id="280" r:id="rId25"/>
  </p:sldIdLst>
  <p:sldSz cx="12192000" cy="6858000"/>
  <p:notesSz cx="6858000" cy="9144000"/>
  <p:photoAlbum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F8ED6B-8BC9-E63B-9D8F-E92437F271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7F251BF-0550-0D3A-A2DF-EA6CB35F48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A17AA4D-8E6E-940D-9F4C-9C06F38F1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AC9A9-3F43-4265-A324-86F73919D94C}" type="datetimeFigureOut">
              <a:rPr lang="nb-NO" smtClean="0"/>
              <a:t>31.07.2022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06C6C0F-EEFC-B012-6F46-9DA59BD07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EA9D2BA-E0EA-F4C5-5888-DA3E0973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3547E-6806-4D59-B30C-4E947EA465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2286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C09137-E8BB-6CAF-9F48-C998B037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8F1F702-EE5B-1FC6-AE5B-C02134FF5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26B4657-66F7-C9D6-DD91-3BDB56B98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AC9A9-3F43-4265-A324-86F73919D94C}" type="datetimeFigureOut">
              <a:rPr lang="nb-NO" smtClean="0"/>
              <a:t>31.07.2022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0D73FA2-4BBD-D78B-67EF-023D31D48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78C781D-486B-9519-0C5F-6997A26E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3547E-6806-4D59-B30C-4E947EA465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1393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DF68A086-9205-A169-DD7A-3326728298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0A2FEC9-F857-391D-3356-8AA0A554B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30CC6B5-4C3B-A1C4-5EF0-BCCA99041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AC9A9-3F43-4265-A324-86F73919D94C}" type="datetimeFigureOut">
              <a:rPr lang="nb-NO" smtClean="0"/>
              <a:t>31.07.2022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B80A768-88B6-6878-2287-E77B5725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2D64BF4-D197-39B8-BCB7-B35DC18CC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3547E-6806-4D59-B30C-4E947EA465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7686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CC5903-0B3E-B800-8128-E993E28D8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4B5F753-0E66-16F5-EC53-CC7816503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CCDB67B-FDB1-00B6-1EA0-5CD40D319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AC9A9-3F43-4265-A324-86F73919D94C}" type="datetimeFigureOut">
              <a:rPr lang="nb-NO" smtClean="0"/>
              <a:t>31.07.2022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579832-63F3-8958-62AB-42795BE9A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7DFCE44-684A-1463-751D-2E6164CFC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3547E-6806-4D59-B30C-4E947EA465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2318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332BAB2-D3CE-2531-60C4-C5BAE7026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E718DFB-72F9-36F8-B22F-22187912D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E86ACEB-6AA1-F433-3AFE-4D6273478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AC9A9-3F43-4265-A324-86F73919D94C}" type="datetimeFigureOut">
              <a:rPr lang="nb-NO" smtClean="0"/>
              <a:t>31.07.2022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36CE72B-D315-662B-CDF5-8E3605E38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A98CEB0-146D-C71E-2B38-07FC31DFC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3547E-6806-4D59-B30C-4E947EA465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6109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44BE3E-98BD-DCB6-B14E-F7563252D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2DA1AED-4EF2-0D3E-39FB-5BDC93F4E6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A3C1F95-E25A-F584-11A8-5B325B2D3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28B256B-9657-AF29-F614-B2EBACE7A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AC9A9-3F43-4265-A324-86F73919D94C}" type="datetimeFigureOut">
              <a:rPr lang="nb-NO" smtClean="0"/>
              <a:t>31.07.2022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A8BFDC3-EB73-AFE3-FD02-0D9C0CB7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5C3A326-B017-DF85-EF40-51CCC7AA8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3547E-6806-4D59-B30C-4E947EA465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3888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6DEDB9-A857-974D-B192-966B3AFA2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F0CD5B1-B2EC-EBB7-A8C4-5A90B4327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65A076D-67B9-0F6E-7656-02AF8CA21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A5837DA-318F-7455-DE7B-E3A4130CE6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1D2B418-E91C-5537-3193-B6F1B874E1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6CFC1E0E-E113-DD58-96DC-6E3FC9477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AC9A9-3F43-4265-A324-86F73919D94C}" type="datetimeFigureOut">
              <a:rPr lang="nb-NO" smtClean="0"/>
              <a:t>31.07.2022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EAB255BE-358D-2516-0354-5F21E2235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1D7BA4E-ACFD-9E3F-C435-7963DAFA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3547E-6806-4D59-B30C-4E947EA465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7010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E6B7C9-CD80-44A0-6993-44227CE40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13B94B0-7ED8-3916-0770-0330AABCE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AC9A9-3F43-4265-A324-86F73919D94C}" type="datetimeFigureOut">
              <a:rPr lang="nb-NO" smtClean="0"/>
              <a:t>31.07.2022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43AAE25-124C-C41E-3CE1-19E4EB2C1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C4BF8DC-D1EC-76BA-ECB1-1F2811426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3547E-6806-4D59-B30C-4E947EA465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4655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774756C-AC76-DF4E-E57B-62455EC14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AC9A9-3F43-4265-A324-86F73919D94C}" type="datetimeFigureOut">
              <a:rPr lang="nb-NO" smtClean="0"/>
              <a:t>31.07.2022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C59FCBC-7F4F-E7AA-914F-330CA2AE8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1B12793-E244-ABC1-7555-D46025194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3547E-6806-4D59-B30C-4E947EA465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7367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7B2E22-D691-3144-B541-1CFB188E4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8666463-2B51-9284-11C2-2DD435DEC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6B6574D-521B-58C7-3286-AF8BAEF2D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0C90520-74F3-1F45-8DF2-7BC633487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AC9A9-3F43-4265-A324-86F73919D94C}" type="datetimeFigureOut">
              <a:rPr lang="nb-NO" smtClean="0"/>
              <a:t>31.07.2022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5EE95B1-A97D-0973-8EE3-1BB09067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F990B80-6B00-436E-2C19-12CE5CDD3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3547E-6806-4D59-B30C-4E947EA465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2743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48D2A6-0906-B82B-3939-028A13F42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D1D866F5-46F0-51FE-4832-4D1473FB61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E37262C-2344-1958-FFFF-D12C8AA97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DE84DAF-47D4-845A-B7C3-8968AE615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AC9A9-3F43-4265-A324-86F73919D94C}" type="datetimeFigureOut">
              <a:rPr lang="nb-NO" smtClean="0"/>
              <a:t>31.07.2022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849B3FA-A653-77C2-7B1A-5C4DB1366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2F5AF3B-54CA-125E-B954-2C3946901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3547E-6806-4D59-B30C-4E947EA465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7413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5D5127A-5C7C-2CCA-1197-EB7F6B3BD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6D6AEDE-6680-A3E0-6778-E4A69EB3B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B650C5F-A52D-5362-9A6C-1314F553C0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AC9A9-3F43-4265-A324-86F73919D94C}" type="datetimeFigureOut">
              <a:rPr lang="nb-NO" smtClean="0"/>
              <a:t>31.07.2022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3B78092-1F4F-E556-4A16-668F3C2E9D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9844D50-4602-7B8C-3F2F-C10425CBE5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3547E-6806-4D59-B30C-4E947EA465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0041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A44BEB-8F4E-3C44-5834-DBA3626823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220730 </a:t>
            </a:r>
            <a:br>
              <a:rPr lang="nb-NO" dirty="0"/>
            </a:br>
            <a:r>
              <a:rPr lang="nb-NO" dirty="0" err="1"/>
              <a:t>BreVassHytta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6B8868D-7E1D-B8A7-5A9D-5CD41992CA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av CMC Partners</a:t>
            </a:r>
          </a:p>
        </p:txBody>
      </p:sp>
    </p:spTree>
    <p:extLst>
      <p:ext uri="{BB962C8B-B14F-4D97-AF65-F5344CB8AC3E}">
        <p14:creationId xmlns:p14="http://schemas.microsoft.com/office/powerpoint/2010/main" val="767000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0">
            <a:extLst>
              <a:ext uri="{FF2B5EF4-FFF2-40B4-BE49-F238E27FC236}">
                <a16:creationId xmlns:a16="http://schemas.microsoft.com/office/drawing/2014/main" id="{470323AA-A3E3-8AFD-9D72-07F80CCBCD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58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1">
            <a:extLst>
              <a:ext uri="{FF2B5EF4-FFF2-40B4-BE49-F238E27FC236}">
                <a16:creationId xmlns:a16="http://schemas.microsoft.com/office/drawing/2014/main" id="{A0988DB5-D9CB-609C-426F-BC0FB4DA1F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90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2">
            <a:extLst>
              <a:ext uri="{FF2B5EF4-FFF2-40B4-BE49-F238E27FC236}">
                <a16:creationId xmlns:a16="http://schemas.microsoft.com/office/drawing/2014/main" id="{3ABFD50E-0D9F-4450-7851-94FFA5FAF7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02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3">
            <a:extLst>
              <a:ext uri="{FF2B5EF4-FFF2-40B4-BE49-F238E27FC236}">
                <a16:creationId xmlns:a16="http://schemas.microsoft.com/office/drawing/2014/main" id="{E2F3D75C-3AD9-4D2E-B9A0-8FBBA4DE65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71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4">
            <a:extLst>
              <a:ext uri="{FF2B5EF4-FFF2-40B4-BE49-F238E27FC236}">
                <a16:creationId xmlns:a16="http://schemas.microsoft.com/office/drawing/2014/main" id="{2959F53C-547C-0F4C-2C86-0E25D54060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59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5">
            <a:extLst>
              <a:ext uri="{FF2B5EF4-FFF2-40B4-BE49-F238E27FC236}">
                <a16:creationId xmlns:a16="http://schemas.microsoft.com/office/drawing/2014/main" id="{777C2B8C-4FED-51F5-31A8-190AD4EC7E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03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6">
            <a:extLst>
              <a:ext uri="{FF2B5EF4-FFF2-40B4-BE49-F238E27FC236}">
                <a16:creationId xmlns:a16="http://schemas.microsoft.com/office/drawing/2014/main" id="{A4EE2975-1E85-6A15-215B-4398E03DDD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16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7">
            <a:extLst>
              <a:ext uri="{FF2B5EF4-FFF2-40B4-BE49-F238E27FC236}">
                <a16:creationId xmlns:a16="http://schemas.microsoft.com/office/drawing/2014/main" id="{2D210E7D-6D1F-098B-B411-7354ABBC70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36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8">
            <a:extLst>
              <a:ext uri="{FF2B5EF4-FFF2-40B4-BE49-F238E27FC236}">
                <a16:creationId xmlns:a16="http://schemas.microsoft.com/office/drawing/2014/main" id="{D17E1C6C-BF65-0153-8AC9-F9B73BF9D1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8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9">
            <a:extLst>
              <a:ext uri="{FF2B5EF4-FFF2-40B4-BE49-F238E27FC236}">
                <a16:creationId xmlns:a16="http://schemas.microsoft.com/office/drawing/2014/main" id="{3F0A07DA-390E-32BD-626B-EB43F3A5F8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32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02">
            <a:extLst>
              <a:ext uri="{FF2B5EF4-FFF2-40B4-BE49-F238E27FC236}">
                <a16:creationId xmlns:a16="http://schemas.microsoft.com/office/drawing/2014/main" id="{2ECAFC1B-D53F-AF90-BC67-179F10A074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87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01">
            <a:extLst>
              <a:ext uri="{FF2B5EF4-FFF2-40B4-BE49-F238E27FC236}">
                <a16:creationId xmlns:a16="http://schemas.microsoft.com/office/drawing/2014/main" id="{88AFB735-13CD-6E09-AECD-A2C6CEBEBE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82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21">
            <a:extLst>
              <a:ext uri="{FF2B5EF4-FFF2-40B4-BE49-F238E27FC236}">
                <a16:creationId xmlns:a16="http://schemas.microsoft.com/office/drawing/2014/main" id="{98A23922-EE0F-65E5-BFE9-5B3112CCBB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3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22">
            <a:extLst>
              <a:ext uri="{FF2B5EF4-FFF2-40B4-BE49-F238E27FC236}">
                <a16:creationId xmlns:a16="http://schemas.microsoft.com/office/drawing/2014/main" id="{713EDF5A-8161-036C-5722-62DDBB71D9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71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23">
            <a:extLst>
              <a:ext uri="{FF2B5EF4-FFF2-40B4-BE49-F238E27FC236}">
                <a16:creationId xmlns:a16="http://schemas.microsoft.com/office/drawing/2014/main" id="{32B51F1D-17C9-166B-C423-EBEE72D0E7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4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24">
            <a:extLst>
              <a:ext uri="{FF2B5EF4-FFF2-40B4-BE49-F238E27FC236}">
                <a16:creationId xmlns:a16="http://schemas.microsoft.com/office/drawing/2014/main" id="{FB9631B5-F915-10E7-30F1-92037282D4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01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03">
            <a:extLst>
              <a:ext uri="{FF2B5EF4-FFF2-40B4-BE49-F238E27FC236}">
                <a16:creationId xmlns:a16="http://schemas.microsoft.com/office/drawing/2014/main" id="{384605CB-3ED8-BFBC-297D-D52743A63F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81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04">
            <a:extLst>
              <a:ext uri="{FF2B5EF4-FFF2-40B4-BE49-F238E27FC236}">
                <a16:creationId xmlns:a16="http://schemas.microsoft.com/office/drawing/2014/main" id="{D0925EC2-4C60-5E2C-418F-B1620C58A1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03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05">
            <a:extLst>
              <a:ext uri="{FF2B5EF4-FFF2-40B4-BE49-F238E27FC236}">
                <a16:creationId xmlns:a16="http://schemas.microsoft.com/office/drawing/2014/main" id="{4DA85A29-05A3-0CB6-9E6F-FE80A811F6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85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06">
            <a:extLst>
              <a:ext uri="{FF2B5EF4-FFF2-40B4-BE49-F238E27FC236}">
                <a16:creationId xmlns:a16="http://schemas.microsoft.com/office/drawing/2014/main" id="{22B6ED5F-BE97-5B28-96C3-6DBF8BA81C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27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07">
            <a:extLst>
              <a:ext uri="{FF2B5EF4-FFF2-40B4-BE49-F238E27FC236}">
                <a16:creationId xmlns:a16="http://schemas.microsoft.com/office/drawing/2014/main" id="{BC276518-CABA-7F93-91C3-5A982D6F0F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70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08">
            <a:extLst>
              <a:ext uri="{FF2B5EF4-FFF2-40B4-BE49-F238E27FC236}">
                <a16:creationId xmlns:a16="http://schemas.microsoft.com/office/drawing/2014/main" id="{A65B5804-EEA9-E1FF-450D-F33F09EB1B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06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09">
            <a:extLst>
              <a:ext uri="{FF2B5EF4-FFF2-40B4-BE49-F238E27FC236}">
                <a16:creationId xmlns:a16="http://schemas.microsoft.com/office/drawing/2014/main" id="{9B70FF1E-3F30-06AB-73C1-C62490B39D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15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</Words>
  <Application>Microsoft Office PowerPoint</Application>
  <PresentationFormat>Widescreen</PresentationFormat>
  <Paragraphs>2</Paragraphs>
  <Slides>24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Office-tema</vt:lpstr>
      <vt:lpstr>220730  BreVassHytta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220730  BreVassHytta</dc:title>
  <dc:creator>CMC Partners</dc:creator>
  <cp:lastModifiedBy>CMC Partners</cp:lastModifiedBy>
  <cp:revision>2</cp:revision>
  <dcterms:created xsi:type="dcterms:W3CDTF">2022-07-31T07:11:24Z</dcterms:created>
  <dcterms:modified xsi:type="dcterms:W3CDTF">2022-07-31T07:14:16Z</dcterms:modified>
</cp:coreProperties>
</file>